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8" r:id="rId3"/>
    <p:sldId id="263" r:id="rId4"/>
    <p:sldId id="289" r:id="rId5"/>
    <p:sldId id="268" r:id="rId6"/>
    <p:sldId id="281" r:id="rId7"/>
    <p:sldId id="288" r:id="rId8"/>
    <p:sldId id="278" r:id="rId9"/>
    <p:sldId id="287"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9597" autoAdjust="0"/>
  </p:normalViewPr>
  <p:slideViewPr>
    <p:cSldViewPr snapToGrid="0">
      <p:cViewPr varScale="1">
        <p:scale>
          <a:sx n="57" d="100"/>
          <a:sy n="57" d="100"/>
        </p:scale>
        <p:origin x="1932" y="-372"/>
      </p:cViewPr>
      <p:guideLst/>
    </p:cSldViewPr>
  </p:slideViewPr>
  <p:outlineViewPr>
    <p:cViewPr>
      <p:scale>
        <a:sx n="33" d="100"/>
        <a:sy n="33" d="100"/>
      </p:scale>
      <p:origin x="0" y="0"/>
    </p:cViewPr>
  </p:outlineViewPr>
  <p:notesTextViewPr>
    <p:cViewPr>
      <p:scale>
        <a:sx n="1" d="1"/>
        <a:sy n="1" d="1"/>
      </p:scale>
      <p:origin x="0" y="-2808"/>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Fiddler</a:t>
            </a:r>
          </a:p>
          <a:p>
            <a:r>
              <a:rPr lang="en-US" dirty="0" smtClean="0"/>
              <a:t>Open all links in tabs</a:t>
            </a:r>
          </a:p>
          <a:p>
            <a:r>
              <a:rPr lang="en-US" dirty="0" smtClean="0"/>
              <a:t>Brach from codebase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a:t>
            </a:r>
            <a:r>
              <a:rPr lang="en-US" b="1" baseline="0" smtClean="0"/>
              <a:t>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do I demo this? If so how?</a:t>
            </a:r>
          </a:p>
          <a:p>
            <a:endParaRPr lang="en-US" dirty="0" smtClean="0"/>
          </a:p>
          <a:p>
            <a:r>
              <a:rPr lang="en-US" dirty="0" smtClean="0"/>
              <a:t>Use IE demo? http://ie.microsoft.com/testdrive/Performance/AsyncScripts/Default.html</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4697</TotalTime>
  <Words>2020</Words>
  <Application>Microsoft Office PowerPoint</Application>
  <PresentationFormat>Widescreen</PresentationFormat>
  <Paragraphs>409</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Fixes</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157</cp:revision>
  <cp:lastPrinted>2014-02-12T02:22:59Z</cp:lastPrinted>
  <dcterms:created xsi:type="dcterms:W3CDTF">2014-01-28T15:39:00Z</dcterms:created>
  <dcterms:modified xsi:type="dcterms:W3CDTF">2014-02-12T13:57:46Z</dcterms:modified>
</cp:coreProperties>
</file>